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3" r:id="rId5"/>
    <p:sldId id="260" r:id="rId6"/>
    <p:sldId id="262" r:id="rId7"/>
    <p:sldId id="259" r:id="rId8"/>
    <p:sldId id="261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5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09A25-9725-4F97-B291-BF0F3D7D3911}" type="datetimeFigureOut">
              <a:rPr lang="en-GB" smtClean="0"/>
              <a:t>24/01/2020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9C81-84B1-46C9-828C-404FB0D69F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940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09A25-9725-4F97-B291-BF0F3D7D3911}" type="datetimeFigureOut">
              <a:rPr lang="en-GB" smtClean="0"/>
              <a:t>24/01/2020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9C81-84B1-46C9-828C-404FB0D69F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546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09A25-9725-4F97-B291-BF0F3D7D3911}" type="datetimeFigureOut">
              <a:rPr lang="en-GB" smtClean="0"/>
              <a:t>24/01/2020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9C81-84B1-46C9-828C-404FB0D69F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164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09A25-9725-4F97-B291-BF0F3D7D3911}" type="datetimeFigureOut">
              <a:rPr lang="en-GB" smtClean="0"/>
              <a:t>24/01/2020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9C81-84B1-46C9-828C-404FB0D69F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8770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09A25-9725-4F97-B291-BF0F3D7D3911}" type="datetimeFigureOut">
              <a:rPr lang="en-GB" smtClean="0"/>
              <a:t>24/01/2020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9C81-84B1-46C9-828C-404FB0D69F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1029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09A25-9725-4F97-B291-BF0F3D7D3911}" type="datetimeFigureOut">
              <a:rPr lang="en-GB" smtClean="0"/>
              <a:t>24/01/2020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9C81-84B1-46C9-828C-404FB0D69F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1545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09A25-9725-4F97-B291-BF0F3D7D3911}" type="datetimeFigureOut">
              <a:rPr lang="en-GB" smtClean="0"/>
              <a:t>24/01/2020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9C81-84B1-46C9-828C-404FB0D69F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9876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09A25-9725-4F97-B291-BF0F3D7D3911}" type="datetimeFigureOut">
              <a:rPr lang="en-GB" smtClean="0"/>
              <a:t>24/01/2020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9C81-84B1-46C9-828C-404FB0D69F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3362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09A25-9725-4F97-B291-BF0F3D7D3911}" type="datetimeFigureOut">
              <a:rPr lang="en-GB" smtClean="0"/>
              <a:t>24/01/2020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9C81-84B1-46C9-828C-404FB0D69F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735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09A25-9725-4F97-B291-BF0F3D7D3911}" type="datetimeFigureOut">
              <a:rPr lang="en-GB" smtClean="0"/>
              <a:t>24/01/2020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9C81-84B1-46C9-828C-404FB0D69F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742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09A25-9725-4F97-B291-BF0F3D7D3911}" type="datetimeFigureOut">
              <a:rPr lang="en-GB" smtClean="0"/>
              <a:t>24/01/2020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9C81-84B1-46C9-828C-404FB0D69F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871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809A25-9725-4F97-B291-BF0F3D7D3911}" type="datetimeFigureOut">
              <a:rPr lang="en-GB" smtClean="0"/>
              <a:t>24/01/2020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8A9C81-84B1-46C9-828C-404FB0D69F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8714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Story Board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522625/P17178096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8816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5425"/>
            <a:ext cx="10515600" cy="1325563"/>
          </a:xfrm>
        </p:spPr>
        <p:txBody>
          <a:bodyPr/>
          <a:lstStyle/>
          <a:p>
            <a:pPr algn="ctr"/>
            <a:r>
              <a:rPr lang="en-GB" dirty="0" smtClean="0"/>
              <a:t>My </a:t>
            </a:r>
            <a:r>
              <a:rPr lang="en-GB" dirty="0" smtClean="0"/>
              <a:t>doctor who sprite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676" y="1550988"/>
            <a:ext cx="3858322" cy="473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873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Drawn Tardis design 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449482" cy="48371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86700" y="1968500"/>
            <a:ext cx="312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  <a:r>
              <a:rPr lang="en-GB" dirty="0" smtClean="0"/>
              <a:t>ll of the sections of the Tardis are made from rectangles joined together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8205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Drawn enemies design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5" y="1360488"/>
            <a:ext cx="6889749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188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How I built the Tardis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951" t="20574" r="89659" b="76175"/>
          <a:stretch/>
        </p:blipFill>
        <p:spPr>
          <a:xfrm>
            <a:off x="2433562" y="1560309"/>
            <a:ext cx="822476" cy="7982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339" t="14152" r="7453" b="78695"/>
          <a:stretch/>
        </p:blipFill>
        <p:spPr>
          <a:xfrm>
            <a:off x="994859" y="2550455"/>
            <a:ext cx="4244463" cy="5093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746" t="25500" r="82698" b="72250"/>
          <a:stretch/>
        </p:blipFill>
        <p:spPr>
          <a:xfrm>
            <a:off x="1320504" y="3416752"/>
            <a:ext cx="3532397" cy="3193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53344" r="81640" b="42085"/>
          <a:stretch/>
        </p:blipFill>
        <p:spPr>
          <a:xfrm>
            <a:off x="1827587" y="5827935"/>
            <a:ext cx="2518229" cy="3918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8366" y="4067625"/>
            <a:ext cx="2457450" cy="14668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08500" y="1690688"/>
            <a:ext cx="431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Light box at the top of the Tardis 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5239322" y="2460426"/>
            <a:ext cx="431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Top panel 1 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5239322" y="3230164"/>
            <a:ext cx="431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Top panel 2 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4852901" y="5827935"/>
            <a:ext cx="431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Bottom panel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4998022" y="4616384"/>
            <a:ext cx="431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body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5239322" y="3579030"/>
            <a:ext cx="431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Top panel 3 </a:t>
            </a:r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/>
          <a:srcRect l="35416" t="18516" r="39160" b="75974"/>
          <a:stretch/>
        </p:blipFill>
        <p:spPr>
          <a:xfrm>
            <a:off x="8991601" y="1571898"/>
            <a:ext cx="1638300" cy="2667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/>
          <a:srcRect l="20832" t="24026" r="17540" b="71251"/>
          <a:stretch/>
        </p:blipFill>
        <p:spPr>
          <a:xfrm>
            <a:off x="7825093" y="2493597"/>
            <a:ext cx="3971315" cy="228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/>
          <a:srcRect l="18270" t="25429" r="27533" b="67054"/>
          <a:stretch/>
        </p:blipFill>
        <p:spPr>
          <a:xfrm>
            <a:off x="7861300" y="3302833"/>
            <a:ext cx="3492500" cy="36384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/>
          <a:srcRect l="29898" t="29011" r="30489" b="25601"/>
          <a:stretch/>
        </p:blipFill>
        <p:spPr>
          <a:xfrm>
            <a:off x="8534399" y="3764146"/>
            <a:ext cx="2552701" cy="21971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0" t="72694" r="21825" b="22055"/>
          <a:stretch/>
        </p:blipFill>
        <p:spPr>
          <a:xfrm>
            <a:off x="8042046" y="6040013"/>
            <a:ext cx="36830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04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Game Play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5104" b="18318"/>
          <a:stretch/>
        </p:blipFill>
        <p:spPr>
          <a:xfrm>
            <a:off x="539750" y="1460500"/>
            <a:ext cx="5784029" cy="4838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22229" y="1589088"/>
            <a:ext cx="322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The player will be able to control the Tardis and they need to avoid crashing with the space junk and the Asteroid.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1948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057" y="539297"/>
            <a:ext cx="10515600" cy="1325563"/>
          </a:xfrm>
        </p:spPr>
        <p:txBody>
          <a:bodyPr/>
          <a:lstStyle/>
          <a:p>
            <a:pPr algn="ctr"/>
            <a:r>
              <a:rPr lang="en-GB" dirty="0" smtClean="0"/>
              <a:t>My collision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27" t="62656" r="36864" b="24645"/>
          <a:stretch/>
        </p:blipFill>
        <p:spPr>
          <a:xfrm>
            <a:off x="1876236" y="1998898"/>
            <a:ext cx="7970291" cy="10885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-1705"/>
          <a:stretch/>
        </p:blipFill>
        <p:spPr>
          <a:xfrm>
            <a:off x="3350709" y="3354968"/>
            <a:ext cx="3740688" cy="31982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60527" y="3534937"/>
            <a:ext cx="3648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Game ending </a:t>
            </a:r>
            <a:r>
              <a:rPr lang="en-GB" dirty="0" smtClean="0"/>
              <a:t>event when the Tardis collides with the asteroids.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0590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Game Enemies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763" y="3662582"/>
            <a:ext cx="6973810" cy="1302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668" y="1981199"/>
            <a:ext cx="2009775" cy="5905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82107" y="1690688"/>
            <a:ext cx="4516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This is a space junk and if the player collides with this then they will crash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8369300" y="3607764"/>
            <a:ext cx="2781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If the player collides with the asteroid the game will tell the player they have crashed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5391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My game winning event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829" r="33438" b="11462"/>
          <a:stretch/>
        </p:blipFill>
        <p:spPr>
          <a:xfrm>
            <a:off x="1720850" y="1447800"/>
            <a:ext cx="6311900" cy="4622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04225" y="1506022"/>
            <a:ext cx="3073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When the player avoids crashing they will be greeted with this message informing them that they have won.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7405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146</Words>
  <Application>Microsoft Office PowerPoint</Application>
  <PresentationFormat>Widescreen</PresentationFormat>
  <Paragraphs>22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Story Board</vt:lpstr>
      <vt:lpstr>My doctor who sprite</vt:lpstr>
      <vt:lpstr>Drawn Tardis design </vt:lpstr>
      <vt:lpstr>Drawn enemies design</vt:lpstr>
      <vt:lpstr>How I built the Tardis</vt:lpstr>
      <vt:lpstr>Game Play</vt:lpstr>
      <vt:lpstr>My collision</vt:lpstr>
      <vt:lpstr>Game Enemies </vt:lpstr>
      <vt:lpstr>My game winning event </vt:lpstr>
    </vt:vector>
  </TitlesOfParts>
  <Company>Leicester College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StoryBoard</dc:title>
  <dc:creator>Hussein Jama</dc:creator>
  <cp:lastModifiedBy>Hussein jama</cp:lastModifiedBy>
  <cp:revision>29</cp:revision>
  <dcterms:created xsi:type="dcterms:W3CDTF">2020-01-21T13:58:58Z</dcterms:created>
  <dcterms:modified xsi:type="dcterms:W3CDTF">2020-01-24T14:19:21Z</dcterms:modified>
</cp:coreProperties>
</file>